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25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86" r:id="rId13"/>
    <p:sldId id="282" r:id="rId14"/>
    <p:sldId id="283" r:id="rId15"/>
    <p:sldId id="284" r:id="rId16"/>
    <p:sldId id="287" r:id="rId17"/>
    <p:sldId id="280" r:id="rId18"/>
    <p:sldId id="281" r:id="rId19"/>
    <p:sldId id="288" r:id="rId20"/>
    <p:sldId id="289" r:id="rId21"/>
    <p:sldId id="290" r:id="rId22"/>
    <p:sldId id="291" r:id="rId23"/>
    <p:sldId id="267" r:id="rId24"/>
  </p:sldIdLst>
  <p:sldSz cx="12192000" cy="6858000"/>
  <p:notesSz cx="6858000" cy="9144000"/>
  <p:embeddedFontLst>
    <p:embeddedFont>
      <p:font typeface="方正粗黑宋简体" panose="02000000000000000000" pitchFamily="2" charset="-122"/>
      <p:regular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微软雅黑" panose="020B0503020204020204" pitchFamily="34" charset="-122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80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397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75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86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1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282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43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638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679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9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29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70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0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40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703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6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9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343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40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-scm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e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（九）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Git+GitHub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目（入门）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作（新建并设置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10779"/>
            <a:ext cx="5656456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2716398"/>
            <a:ext cx="5646467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我们这里以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为例，新建仓库。（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基本类似，可以自行尝试）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7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准备工作（新建并设置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2" y="2188265"/>
            <a:ext cx="5656457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96" y="2191075"/>
            <a:ext cx="5646468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034" y="5409703"/>
            <a:ext cx="5871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步非常重要，否则无法实现下一步的文件忽略。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7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初始</a:t>
            </a:r>
            <a:r>
              <a:rPr lang="zh-CN" altLang="en-US" sz="3200" dirty="0" smtClean="0"/>
              <a:t>化本地仓库并关联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目，在项目根目录运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行命令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init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，初始化本地仓库（与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远程仓库做好区分）。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add origin &lt;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远程仓库地址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远程仓库。（当网络异常时可使用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代替（长期开发推荐使用））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38622"/>
            <a:ext cx="5452407" cy="30669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0" y="3638622"/>
            <a:ext cx="5452405" cy="30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8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通过</a:t>
            </a:r>
            <a:r>
              <a:rPr lang="en-US" altLang="zh-CN" sz="3200" dirty="0" smtClean="0"/>
              <a:t>HTTPS</a:t>
            </a:r>
            <a:r>
              <a:rPr lang="zh-CN" altLang="en-US" sz="3200" dirty="0" smtClean="0"/>
              <a:t>或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关联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-v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命令，验证远程仓库地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址，确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保正确关联了远程仓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库。输入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set-url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origin……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间相互转换。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5" cy="3181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168116"/>
            <a:ext cx="5646467" cy="314966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1776" y="6304002"/>
            <a:ext cx="496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如果没有关联成功，则没有任何返回内容。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91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配置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密钥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Win+R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打开运行窗口，输入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并回车打开命令提示符（打开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也可以）。输入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ssh-keygen –t rsa –C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刚刚配置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时的邮箱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并回车。之后保持默认设置继续回车，直到运行完毕（如左下角图所示）。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4" r="75166"/>
          <a:stretch/>
        </p:blipFill>
        <p:spPr>
          <a:xfrm>
            <a:off x="155913" y="3149263"/>
            <a:ext cx="3376162" cy="35563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07309" y="3149263"/>
            <a:ext cx="84223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密钥路径（默认）：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C:\Users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\{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}\.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r="28767" b="64901"/>
          <a:stretch/>
        </p:blipFill>
        <p:spPr>
          <a:xfrm>
            <a:off x="3684288" y="3757747"/>
            <a:ext cx="8345391" cy="24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密钥（公钥）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中，点击右上角的头像，点击里面的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（设置），左侧选择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 and GPG Keys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，按照下图添加公有密钥。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5" cy="3181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3" y="3154882"/>
            <a:ext cx="5646465" cy="31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从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远程仓库中拉取忽略文件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  origin 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步本地仓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拉取远程仓库的最新代码到本地仓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程仓库中的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.gitignore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拉取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到本地仓库中。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452405" cy="30669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60570" y="3013058"/>
            <a:ext cx="63920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*Unity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目通常会生成大量不需要版本控制的临时文件和缓存文件，例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Library/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件夹。为避免这些文件被提交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库中，我们需要配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.gitignore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文件去忽略这些不需要的文件，只留下核心文件。（再次强调，这里的仓库是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项目的本地仓库（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隐藏文件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），不是之前创建的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远程仓库。一定要做好区分）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9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将文件从工作区上传到暂存区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6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154882"/>
            <a:ext cx="5646467" cy="31761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命令，可查看当前状态。输入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.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（注意结尾有个点）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将红色的文件全部从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2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将文件从本地仓库上传到远程仓库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–m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输入备注文本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命令，将文件从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本地仓库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。运行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–M 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命令将默认的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分支更换为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（主）分支（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仅为当前演示，真正开发时需按实际要求处理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）。并通过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–u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（第一次推送分支使用）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本地仓库中的文件上传到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远程仓库中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549857"/>
            <a:ext cx="5656455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302" y="3549857"/>
            <a:ext cx="5656455" cy="31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查看远程仓库文件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549857"/>
            <a:ext cx="5656455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555476"/>
            <a:ext cx="5646467" cy="31761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仓库，点击左上角刷新按钮，查看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的项目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文件均已上传到远程仓库中。之后项目中有更改需要提交时，重复执行（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.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–m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备注文本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main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命令即可。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03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Git</a:t>
            </a:r>
            <a:r>
              <a:rPr lang="zh-CN" altLang="en-US" sz="3200" dirty="0" smtClean="0"/>
              <a:t>与</a:t>
            </a:r>
            <a:r>
              <a:rPr lang="en-US" altLang="zh-CN" sz="3200" dirty="0" smtClean="0"/>
              <a:t>GitHub/Gitee </a:t>
            </a:r>
            <a:r>
              <a:rPr lang="zh-CN" altLang="en-US" sz="3200" dirty="0"/>
              <a:t>的基本概念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版本控制系统，用于跟踪代码的变更历史。它可以记录代码的每一次改动，方便回滚和调试。支持分支开发，便于多人协作和功能开发。每个开发者都有完整的代码库副本，离线时也能操作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最大的代码托管平台之一，支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库托管，提供协作工具（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踪等）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常用的代码托管平台，适合国内网络环境，功能类似于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*git push</a:t>
            </a:r>
            <a:r>
              <a:rPr lang="zh-CN" altLang="en-US" sz="3200" dirty="0" smtClean="0"/>
              <a:t>相关解释及区别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要作用是将本地仓库中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支推送到远程仓库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支。如果远程仓库上没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支，它会创建一个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而且不会对本地分支和远程分支之间的关联产生任何影响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-u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：除了完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origin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功能外，还会设置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上游分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--set-upstream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缩写，表示将本地分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远程仓库的默认名称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）上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支进行关联（建立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追踪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关系）。这样，本地分支和远程分支会建立一个追踪关系，意味着以后你只需要执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会默认知道你想推送到哪个远程分支。（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一般在第一次推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送新分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时使用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27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*git push</a:t>
            </a:r>
            <a:r>
              <a:rPr lang="zh-CN" altLang="en-US" sz="3200" dirty="0" smtClean="0"/>
              <a:t>相关解释及区别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要作用是将本地仓库中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支推送到远程仓库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支。如果远程仓库上没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支，它会创建一个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而且不会对本地分支和远程分支之间的关联产生任何影响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-u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：除了完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origin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功能外，还会设置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上游分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--set-upstream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缩写，表示将本地分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远程仓库的默认名称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）上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支进行关联（建立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追踪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关系）。这样，本地分支和远程分支会建立一个追踪关系，意味着以后你只需要执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会默认知道你想推送到哪个远程分支。（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一般在第一次推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送新分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时使用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27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*Open Git Bash Here</a:t>
            </a:r>
            <a:r>
              <a:rPr lang="zh-CN" altLang="en-US" sz="3200" dirty="0" smtClean="0"/>
              <a:t>设置字体样式及大小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9" y="2227946"/>
            <a:ext cx="7929309" cy="44602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7039" y="2103573"/>
            <a:ext cx="36444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想必有不少在使用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的小伙伴儿们发现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的字体太小了，看起来很费力。难道就没有办法调大一些吗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（补充）键盘快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捷键：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 + Insert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 + Insert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鼠标快捷键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复制：双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击左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粘贴：鼠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标中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0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（九）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Git+GitHub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目（入门）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为什么</a:t>
            </a:r>
            <a:r>
              <a:rPr lang="zh-CN" altLang="en-US" sz="3200" dirty="0" smtClean="0"/>
              <a:t>用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管理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项</a:t>
            </a:r>
            <a:r>
              <a:rPr lang="zh-CN" altLang="en-US" sz="3200" dirty="0"/>
              <a:t>目？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目通常包含大量的文件，尤其是二进制文件（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.png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.fbx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prefab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），在多人协作开发中容易出现冲突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目有以下好处：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录修改历史，可以随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回退到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任意版本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解代码的变动记录，便于调试和问题追踪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发者可以在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不同的分支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上工作，彼此独立开发而不会互相干扰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并分支时可以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解决冲突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，确保最终代码一致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代码上传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止本地数据丢失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 Request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核代码，确保代码质量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踪功能记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通过提交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 log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），可以清楚地追踪每次更改的原因和内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0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下载并安装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https://git-scm.com/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49188"/>
            <a:ext cx="5717658" cy="32161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2749188"/>
            <a:ext cx="5717658" cy="32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7" y="2191839"/>
            <a:ext cx="5717658" cy="32161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4"/>
          <a:stretch/>
        </p:blipFill>
        <p:spPr>
          <a:xfrm>
            <a:off x="6052036" y="2191839"/>
            <a:ext cx="5617756" cy="321618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4072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6"/>
          <a:stretch/>
        </p:blipFill>
        <p:spPr>
          <a:xfrm>
            <a:off x="155912" y="2165714"/>
            <a:ext cx="5655897" cy="32161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6"/>
          <a:stretch/>
        </p:blipFill>
        <p:spPr>
          <a:xfrm>
            <a:off x="6043748" y="2165714"/>
            <a:ext cx="5646915" cy="32183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9742" y="5453863"/>
            <a:ext cx="112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之后一直点击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下一步即可，全部默认设置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809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1"/>
          <a:stretch/>
        </p:blipFill>
        <p:spPr>
          <a:xfrm>
            <a:off x="155352" y="2174235"/>
            <a:ext cx="5656457" cy="32098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8"/>
          <a:stretch/>
        </p:blipFill>
        <p:spPr>
          <a:xfrm>
            <a:off x="6044196" y="2174235"/>
            <a:ext cx="5646468" cy="3209818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7756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作（配置用户名及邮箱）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8" y="2104566"/>
            <a:ext cx="3108168" cy="46376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31177" y="2133600"/>
            <a:ext cx="867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在任意处鼠标右键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Git Bash Here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置用户名和邮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箱（首次使用时配置一次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必须配置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用户名和邮箱，否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则无法提交代码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在命令行中依次输入下方内容。（之后可通过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--list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查看账户和用户名信息）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7" y="4072592"/>
            <a:ext cx="8630200" cy="16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9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作（注册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或</a:t>
            </a:r>
            <a:r>
              <a:rPr lang="en-US" altLang="zh-CN" sz="3200" dirty="0" smtClean="0"/>
              <a:t>Gitee</a:t>
            </a:r>
            <a:r>
              <a:rPr lang="zh-CN" altLang="en-US" sz="3200" dirty="0" smtClean="0"/>
              <a:t>账号）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10779"/>
            <a:ext cx="5656457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2716398"/>
            <a:ext cx="5646468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https://github.com/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https://gitee.com/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7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903</TotalTime>
  <Words>2234</Words>
  <Application>Microsoft Office PowerPoint</Application>
  <PresentationFormat>宽屏</PresentationFormat>
  <Paragraphs>90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方正粗黑宋简体</vt:lpstr>
      <vt:lpstr>宋体</vt:lpstr>
      <vt:lpstr>等线</vt:lpstr>
      <vt:lpstr>Trebuchet MS</vt:lpstr>
      <vt:lpstr>微软雅黑</vt:lpstr>
      <vt:lpstr>Arial</vt:lpstr>
      <vt:lpstr>柏林</vt:lpstr>
      <vt:lpstr>PowerPoint 演示文稿</vt:lpstr>
      <vt:lpstr>Git与GitHub/Gitee 的基本概念</vt:lpstr>
      <vt:lpstr>为什么用Git管理Unity项目？</vt:lpstr>
      <vt:lpstr>准备工作（下载并安装Git）</vt:lpstr>
      <vt:lpstr>准备工作（下载并安装Git）</vt:lpstr>
      <vt:lpstr>准备工作（下载并安装Git）</vt:lpstr>
      <vt:lpstr>准备工作（下载并安装Git）</vt:lpstr>
      <vt:lpstr>准备工作（配置用户名及邮箱）</vt:lpstr>
      <vt:lpstr>准备工作（注册GitHub或Gitee账号）</vt:lpstr>
      <vt:lpstr>准备工作（新建并设置GitHub远程仓库）</vt:lpstr>
      <vt:lpstr>准备工作（新建并设置GitHub远程仓库）</vt:lpstr>
      <vt:lpstr>初始化本地仓库并关联GitHub远程仓库</vt:lpstr>
      <vt:lpstr>通过HTTPS或SSH关联GitHub远程仓库</vt:lpstr>
      <vt:lpstr>配置SSH密钥</vt:lpstr>
      <vt:lpstr>添加SSH密钥（公钥）</vt:lpstr>
      <vt:lpstr>从GitHub远程仓库中拉取忽略文件</vt:lpstr>
      <vt:lpstr>将文件从工作区上传到暂存区</vt:lpstr>
      <vt:lpstr>将文件从本地仓库上传到远程仓库</vt:lpstr>
      <vt:lpstr>查看远程仓库文件</vt:lpstr>
      <vt:lpstr>*git push相关解释及区别</vt:lpstr>
      <vt:lpstr>*git push相关解释及区别</vt:lpstr>
      <vt:lpstr>*Open Git Bash Here设置字体样式及大小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389</cp:revision>
  <dcterms:created xsi:type="dcterms:W3CDTF">2023-06-05T01:27:15Z</dcterms:created>
  <dcterms:modified xsi:type="dcterms:W3CDTF">2025-01-10T09:33:25Z</dcterms:modified>
</cp:coreProperties>
</file>